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1" r:id="rId6"/>
    <p:sldId id="298" r:id="rId7"/>
    <p:sldId id="259" r:id="rId8"/>
    <p:sldId id="300" r:id="rId9"/>
    <p:sldId id="301" r:id="rId10"/>
    <p:sldId id="263" r:id="rId11"/>
    <p:sldId id="304" r:id="rId12"/>
    <p:sldId id="302" r:id="rId13"/>
    <p:sldId id="303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4" r:id="rId31"/>
    <p:sldId id="285" r:id="rId32"/>
    <p:sldId id="293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7" r:id="rId41"/>
    <p:sldId id="295" r:id="rId42"/>
    <p:sldId id="296" r:id="rId43"/>
    <p:sldId id="310" r:id="rId44"/>
    <p:sldId id="305" r:id="rId45"/>
    <p:sldId id="306" r:id="rId46"/>
    <p:sldId id="308" r:id="rId47"/>
    <p:sldId id="307" r:id="rId48"/>
    <p:sldId id="309" r:id="rId49"/>
    <p:sldId id="29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D1B63CF-9B58-4361-87B6-0EFB54EE8FD7}" type="datetimeFigureOut">
              <a:rPr lang="ru-RU" smtClean="0"/>
              <a:t>23.02.2023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EC3B157-F951-46A1-B54D-07B1CC6DDA5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belevhleb.ru/production/pastila-belevskaya-medovaya-/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belevhleb.ru/production/pastila-belevskaya-s-ezhevikoy-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belevhleb.ru/production/pastila-belevskaya-postnaya-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belevhleb.ru/production/pastila-belevskaya-dieticheskaya-/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belevhleb.ru/production/pastila-chernaya-smorodina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belevhleb.ru/production/pastila-vishnya/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belevhleb.ru/production/pastila-s-koritsey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belevhleb.ru/production/pastila-s-klyukvoy/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belevhleb.ru/production/pastila-s-gretskim-orekhom/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belevhleb.ru/production/pastila-klassicheskaya/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belevhleb.ru/production/zefir-s-chernoy-smorodinoy/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belevhleb.ru/production/zefir-s-klyukvoy/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belevhleb.ru/production/zefir-klassicheskiy/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belevhleb.ru/production/sukhariki-iz-pastily-khrustiki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belevhleb.ru/production/klubnika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1844824"/>
            <a:ext cx="8305800" cy="44644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305800" cy="1008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jetworks.ru/media/articles/belev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19" cy="583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3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Производство пастилы в домашних условиях</a:t>
            </a:r>
            <a:endParaRPr lang="ru-RU" dirty="0"/>
          </a:p>
        </p:txBody>
      </p:sp>
      <p:pic>
        <p:nvPicPr>
          <p:cNvPr id="4" name="Объект 3" descr="http://iledebeaute.ru/files/images/pub/part_3/61312/src/8.jpg?400_28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4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4" descr="http://www.redeveloper.ru/upload/iblock/c13/9289a41f3301e8308314815b25da40a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0648"/>
            <a:ext cx="836848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7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91264" cy="966936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effectLst/>
              </a:rPr>
              <a:t>Локомобиль – паровой двигатель XIX в. Использовался на заводе Прохоровых.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10707"/>
            <a:ext cx="8136904" cy="458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5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Станки завода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76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187280"/>
          </a:xfrm>
        </p:spPr>
        <p:txBody>
          <a:bodyPr>
            <a:noAutofit/>
          </a:bodyPr>
          <a:lstStyle/>
          <a:p>
            <a:r>
              <a:rPr lang="ru-RU" sz="1800" dirty="0"/>
              <a:t>- 0,5 кг яблочного </a:t>
            </a:r>
            <a:r>
              <a:rPr lang="ru-RU" sz="1800"/>
              <a:t>пюре </a:t>
            </a:r>
            <a:r>
              <a:rPr lang="ru-RU" sz="1800" smtClean="0"/>
              <a:t> из </a:t>
            </a:r>
            <a:r>
              <a:rPr lang="ru-RU" sz="1800" dirty="0"/>
              <a:t>печеной антоновки </a:t>
            </a:r>
            <a:r>
              <a:rPr lang="ru-RU" sz="1800" dirty="0" smtClean="0"/>
              <a:t>;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- 180г сахара;</a:t>
            </a:r>
            <a:br>
              <a:rPr lang="ru-RU" sz="1800" dirty="0"/>
            </a:br>
            <a:r>
              <a:rPr lang="ru-RU" sz="1800" dirty="0"/>
              <a:t>- яичный белок от 1 яйца;</a:t>
            </a:r>
            <a:br>
              <a:rPr lang="ru-RU" sz="1800" dirty="0"/>
            </a:br>
            <a:r>
              <a:rPr lang="ru-RU" sz="1800" dirty="0"/>
              <a:t>- сахарная пудра.</a:t>
            </a:r>
          </a:p>
          <a:p>
            <a:r>
              <a:rPr lang="ru-RU" sz="1800" dirty="0"/>
              <a:t>Яблоки запекаем в духовке до готовности, делаем пюре, протирая через сито.  В еще не остывшее пюре добавляем сахар и размешиваем до полного растворения. Оставляем остывать. В холодное пюре добавляем белок и начинаем взбивать до состояния белой пышной массы. Она должна увеличиться 3 раза. От получившегося количества взбитого пюре откладываем 1 стакан, который нам пригодится для промазывания коржей.</a:t>
            </a:r>
          </a:p>
          <a:p>
            <a:r>
              <a:rPr lang="ru-RU" sz="1800" dirty="0"/>
              <a:t>На противень, застеленный пергаментом, выкладываем яблочную массу так, чтобы она образовала слой толщиной в 3 см.  Ставим противень в духовку на 7 часов  при температуре 70°С.  Вынимаем пастилу и удаляем пергамент. Чтобы не повредить корж, можно немного смочить бумагу водой. Разрезаем готовый корж на одинаковые полоски, укладываем их друг на друга, промазывая массой, оставшейся до запекания, а также обмазываем пастилу сверху. Ставим в духовку еще на 2 часа при той же температуре. Пастила почти готова: осталось лишь втереть сверху сахарную пудру. (По материалам Е. Старковой).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Старинный рецепт Белёвской пастилы.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506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Современное производство пастилы на Белёвском хлебозаводе.</a:t>
            </a:r>
            <a:endParaRPr lang="ru-RU" dirty="0"/>
          </a:p>
        </p:txBody>
      </p:sp>
      <p:pic>
        <p:nvPicPr>
          <p:cNvPr id="5" name="Объект 4" descr="Пастила Белевская «Медовая» 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7992888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7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Пастила Белёвская с ежевикой</a:t>
            </a:r>
            <a:endParaRPr lang="ru-RU" dirty="0"/>
          </a:p>
        </p:txBody>
      </p:sp>
      <p:pic>
        <p:nvPicPr>
          <p:cNvPr id="3" name="Рисунок 2" descr="Пастила Белевская «С ежевикой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08912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3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Белёвская пастила Постная</a:t>
            </a:r>
            <a:endParaRPr lang="ru-RU" dirty="0"/>
          </a:p>
        </p:txBody>
      </p:sp>
      <p:pic>
        <p:nvPicPr>
          <p:cNvPr id="3" name="Рисунок 2" descr="Пастила Белевская «Постная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32848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5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Белёвская пастила Диетическая</a:t>
            </a:r>
            <a:endParaRPr lang="ru-RU" dirty="0"/>
          </a:p>
        </p:txBody>
      </p:sp>
      <p:pic>
        <p:nvPicPr>
          <p:cNvPr id="3" name="Рисунок 2" descr="Пастила Белевская «Диетическая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813690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86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Белёвская пастила</a:t>
            </a:r>
            <a:br>
              <a:rPr lang="ru-RU" dirty="0" smtClean="0"/>
            </a:br>
            <a:r>
              <a:rPr lang="ru-RU" dirty="0" smtClean="0"/>
              <a:t>с чёрной смородиной</a:t>
            </a:r>
            <a:endParaRPr lang="ru-RU" dirty="0"/>
          </a:p>
        </p:txBody>
      </p:sp>
      <p:pic>
        <p:nvPicPr>
          <p:cNvPr id="3" name="Рисунок 2" descr="Пастила Белевская «С черной смородиной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9036496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9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Белёвская пастила</a:t>
            </a:r>
          </a:p>
        </p:txBody>
      </p:sp>
      <p:pic>
        <p:nvPicPr>
          <p:cNvPr id="4" name="Объект 3" descr="http://konfetki-baranochki.ru/assets/images/produkcia/pastila/max/belevskaya-pastila-podarochnay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60" y="1524000"/>
            <a:ext cx="682388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739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Белёвская пастила с вишней</a:t>
            </a:r>
            <a:endParaRPr lang="ru-RU" dirty="0"/>
          </a:p>
        </p:txBody>
      </p:sp>
      <p:pic>
        <p:nvPicPr>
          <p:cNvPr id="4" name="Рисунок 3" descr="Пастила Белевская «С вишней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24936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5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Белёвская  пастила с корицей</a:t>
            </a:r>
            <a:endParaRPr lang="ru-RU" dirty="0"/>
          </a:p>
        </p:txBody>
      </p:sp>
      <p:pic>
        <p:nvPicPr>
          <p:cNvPr id="3" name="Рисунок 2" descr="Пастила Белевская «С корицей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632848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5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Белёвская пастила с клюквой</a:t>
            </a:r>
            <a:endParaRPr lang="ru-RU" dirty="0"/>
          </a:p>
        </p:txBody>
      </p:sp>
      <p:pic>
        <p:nvPicPr>
          <p:cNvPr id="3" name="Рисунок 2" descr="Пастила Белевская «С клюквой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2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Белёвская пастила с  грецким орехом</a:t>
            </a:r>
            <a:endParaRPr lang="ru-RU" dirty="0"/>
          </a:p>
        </p:txBody>
      </p:sp>
      <p:pic>
        <p:nvPicPr>
          <p:cNvPr id="3" name="Рисунок 2" descr="Пастила Белевская «С грецким орехом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5698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73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Белёвская пастила Классическая </a:t>
            </a:r>
            <a:endParaRPr lang="ru-RU" dirty="0"/>
          </a:p>
        </p:txBody>
      </p:sp>
      <p:pic>
        <p:nvPicPr>
          <p:cNvPr id="4" name="Рисунок 3" descr="Пастила Белевская «Классическая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54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Белёвский зефир с чёрной смородиной</a:t>
            </a:r>
            <a:endParaRPr lang="ru-RU" dirty="0"/>
          </a:p>
        </p:txBody>
      </p:sp>
      <p:pic>
        <p:nvPicPr>
          <p:cNvPr id="3" name="Рисунок 2" descr="Зефир Белевский «Черносмородиновый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920880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1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Зефир Белёвский «Северный» с клюквой</a:t>
            </a:r>
            <a:endParaRPr lang="ru-RU" dirty="0"/>
          </a:p>
        </p:txBody>
      </p:sp>
      <p:pic>
        <p:nvPicPr>
          <p:cNvPr id="4" name="Рисунок 3" descr="Зефир Белевский «Северный» с клюквой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24936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8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363272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</a:rPr>
              <a:t>Белевский  зефир «Классический</a:t>
            </a:r>
            <a:r>
              <a:rPr lang="ru-RU" b="1" dirty="0">
                <a:effectLst/>
              </a:rPr>
              <a:t>»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pic>
        <p:nvPicPr>
          <p:cNvPr id="3" name="Рисунок 2" descr="Зефир Белевский «Классический» 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24936" cy="587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55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Сухарики из пастилы «</a:t>
            </a:r>
            <a:r>
              <a:rPr lang="ru-RU" dirty="0" err="1" smtClean="0"/>
              <a:t>Хрустики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 descr="Сухарики из пастилы «Хрустики»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336704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89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Мармелад Клубника</a:t>
            </a:r>
            <a:endParaRPr lang="ru-RU" dirty="0"/>
          </a:p>
        </p:txBody>
      </p:sp>
      <p:pic>
        <p:nvPicPr>
          <p:cNvPr id="3" name="Рисунок 2" descr="Клубника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6048672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66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Белёвские ножи.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96944" cy="522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8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Шоколадная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Продукция  завода д. Богданово Белёвского района</a:t>
            </a:r>
            <a:br>
              <a:rPr lang="ru-RU" sz="2800" dirty="0"/>
            </a:br>
            <a:r>
              <a:rPr lang="ru-RU" sz="2800" dirty="0"/>
              <a:t>«Белёвские сладости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dirty="0" smtClean="0"/>
              <a:t>Ванильная</a:t>
            </a:r>
            <a:endParaRPr lang="ru-RU" dirty="0"/>
          </a:p>
        </p:txBody>
      </p:sp>
      <p:pic>
        <p:nvPicPr>
          <p:cNvPr id="7170" name="Picture 2" descr="Белёвская Заварная пастила &quot; Ванильная в шоколаде&quot; 250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74441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Белёвская Заварная пастила &quot;Ванильная&quot;, 250 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396044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Белёвская пастила </a:t>
            </a:r>
            <a:br>
              <a:rPr lang="ru-RU" dirty="0" smtClean="0"/>
            </a:br>
            <a:r>
              <a:rPr lang="ru-RU" dirty="0" smtClean="0"/>
              <a:t>Абрикосовая, Грушевая</a:t>
            </a:r>
            <a:endParaRPr lang="ru-RU" dirty="0"/>
          </a:p>
        </p:txBody>
      </p:sp>
      <p:pic>
        <p:nvPicPr>
          <p:cNvPr id="8194" name="Picture 2" descr="Белёвская пастила Абрикосовая, 200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1764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Белёвская пастила Грушевая, 200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74441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Белёвская пастила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Классическая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Ванильная</a:t>
            </a:r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410445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http://belevpastila.com/image/cache/data/Banner/belyovskaya-pastila-klassicheskaya-350g-6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6302"/>
            <a:ext cx="4032448" cy="35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Белёвская пастила Черносмородиновая, Сливовая</a:t>
            </a:r>
            <a:endParaRPr lang="ru-RU" dirty="0"/>
          </a:p>
        </p:txBody>
      </p:sp>
      <p:sp>
        <p:nvSpPr>
          <p:cNvPr id="3" name="AutoShape 2" descr="Белёвская пастила Черносмородиновая, 200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176464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Белёвская пастила Сливовая, 200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43" y="2924944"/>
            <a:ext cx="4464496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1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Белёвская Смоква  «Яблочная» </a:t>
            </a:r>
            <a:endParaRPr lang="ru-RU" dirty="0"/>
          </a:p>
        </p:txBody>
      </p:sp>
      <p:pic>
        <p:nvPicPr>
          <p:cNvPr id="10242" name="Picture 2" descr="Белевская Смоква &quot;Яблочная&quot;, 30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4984"/>
            <a:ext cx="61926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484784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Смоква - это старинное русское лакомство, приготовленное из фруктов. По вкусу и внешнему виду смоква похожа на мармелад или пастилу. Эту душистую яблочную смокву, в основе которой натуральное пюре из печеных яблок, несомненно можно назвать полезной сладостью за ее натуральность, высокое содержание витаминов </a:t>
            </a:r>
            <a:r>
              <a:rPr lang="ru-RU" dirty="0" smtClean="0"/>
              <a:t>и пектина.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Белёвская  </a:t>
            </a:r>
            <a:r>
              <a:rPr lang="ru-RU" dirty="0" err="1" smtClean="0"/>
              <a:t>Хрустила</a:t>
            </a:r>
            <a:r>
              <a:rPr lang="ru-RU" dirty="0" smtClean="0"/>
              <a:t> «Абрикосовая»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076056" y="1556792"/>
            <a:ext cx="3632080" cy="453920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800" dirty="0" smtClean="0"/>
              <a:t>         Белёвская </a:t>
            </a:r>
            <a:r>
              <a:rPr lang="ru-RU" sz="4800" dirty="0" err="1"/>
              <a:t>хрустила</a:t>
            </a:r>
            <a:r>
              <a:rPr lang="ru-RU" sz="4800" dirty="0"/>
              <a:t> – это вкусный и полезный десерт. При приготовлении запеченные яблоки взбиваются с яичным белком, сахаром, абрикосовым пюре и выпекаются в печи. Весь процесс занимает более двух суток и получается лакомство кисло-сладкое на вкус и тающее во рту. Затем пастилу нарезают и сушат ещё сутки - тогда получается великолепная Белёвская </a:t>
            </a:r>
            <a:r>
              <a:rPr lang="ru-RU" sz="4800" dirty="0" err="1"/>
              <a:t>Хрустила</a:t>
            </a:r>
            <a:r>
              <a:rPr lang="ru-RU" sz="4800" dirty="0" smtClean="0"/>
              <a:t>!</a:t>
            </a:r>
            <a:endParaRPr lang="ru-RU" sz="4800" dirty="0"/>
          </a:p>
        </p:txBody>
      </p:sp>
      <p:pic>
        <p:nvPicPr>
          <p:cNvPr id="11266" name="Picture 2" descr="Белевская Хрустила &quot;Абрикосовая&quot;, 70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88843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Белёвский зефир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Апельсин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Ассорти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4" y="2132856"/>
            <a:ext cx="390562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50" y="2132856"/>
            <a:ext cx="383019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53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Белёвский зефир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Груша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Клубника со сливками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5118"/>
            <a:ext cx="3960440" cy="324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55118"/>
            <a:ext cx="3960440" cy="324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3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Белёвский зефир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Крем-брюле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Мятный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381642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3150"/>
            <a:ext cx="3744416" cy="339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5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Белёвский зефир.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Яблочный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Ванильный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52839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27126"/>
            <a:ext cx="3528392" cy="339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1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3.infourok.ru/uploads/ex/1000/00036b5f-825ee9b9/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6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Белёвский мармелад.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484784"/>
            <a:ext cx="8136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Мармелад благодаря высокому содержанию пектина, природного полисахарида, естественный очиститель организма от шлаков. Пектин, входящий в состав мармелада, снижает уровень холестерина в крови, выводит токсины, тяжелые металлы и  радионуклиды, стабилизирует обмен веществ, а также снижает риск возникновения сердечно-сосудистых заболеваний. Первый мармелад в Европе появился в XIV веке, а на Востоке у него тысячелетняя история. Полагают что его предшественник - рахат-лукум. Его с библейских времен варили из мёда, фруктов и розовой воды. В Европе заметили, что некоторые фрукты, например айва, яблоки, абрикосы способны давать при уваривании массу застаивающуюся до твердого состояния. Это объясняется содержанием в этих фруктах натурального пектина.</a:t>
            </a:r>
          </a:p>
        </p:txBody>
      </p:sp>
    </p:spTree>
    <p:extLst>
      <p:ext uri="{BB962C8B-B14F-4D97-AF65-F5344CB8AC3E}">
        <p14:creationId xmlns:p14="http://schemas.microsoft.com/office/powerpoint/2010/main" val="20960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Белёвский мармелад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Клубничный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Лимонный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21" y="1977380"/>
            <a:ext cx="3945735" cy="33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Белёвский мармелад &quot;Клубничный&quot;, 360 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77380"/>
            <a:ext cx="3672408" cy="33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Белёвский мармелад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436762"/>
            <a:ext cx="4059936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Апельсиновый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Вишнёво-черничный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8" y="2132856"/>
            <a:ext cx="402317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63130"/>
            <a:ext cx="3672408" cy="335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0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8836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Конфеты «Птичка».</a:t>
            </a:r>
            <a:endParaRPr lang="ru-RU" dirty="0"/>
          </a:p>
        </p:txBody>
      </p:sp>
      <p:sp>
        <p:nvSpPr>
          <p:cNvPr id="3" name="AutoShape 2" descr="Конфеты &quot;Белевская птичка&quot; с шоколадным вкусом, 300 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Конфеты &quot;Белевская птичка&quot; с шоколадным вкусом, 300 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88840"/>
            <a:ext cx="458717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онфеты «Белевская птичка» с ароматом ванили, 300 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7"/>
            <a:ext cx="4032448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Памятник Тульскому прянику.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7"/>
            <a:ext cx="806489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3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Памятник Тульское  чаепитие.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0891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62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Памятник Белёвской пастиле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696744" cy="516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35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1) Какие промыслы были в старинном г. </a:t>
            </a:r>
            <a:r>
              <a:rPr lang="ru-RU" sz="1400" dirty="0" err="1"/>
              <a:t>Белёве</a:t>
            </a:r>
            <a:r>
              <a:rPr lang="ru-RU" sz="1400" dirty="0"/>
              <a:t>?</a:t>
            </a:r>
          </a:p>
          <a:p>
            <a:pPr marL="0" indent="0">
              <a:buNone/>
            </a:pPr>
            <a:r>
              <a:rPr lang="ru-RU" sz="1400" dirty="0"/>
              <a:t>- Белёвское кружево;</a:t>
            </a:r>
          </a:p>
          <a:p>
            <a:pPr marL="0" indent="0">
              <a:buNone/>
            </a:pPr>
            <a:r>
              <a:rPr lang="ru-RU" sz="1400" dirty="0"/>
              <a:t>- Белёвские ножи;</a:t>
            </a:r>
          </a:p>
          <a:p>
            <a:pPr marL="0" indent="0">
              <a:buNone/>
            </a:pPr>
            <a:r>
              <a:rPr lang="ru-RU" sz="1400" dirty="0"/>
              <a:t>- Белёвская глиняная игрушка;</a:t>
            </a:r>
          </a:p>
          <a:p>
            <a:pPr marL="0" indent="0">
              <a:buNone/>
            </a:pPr>
            <a:r>
              <a:rPr lang="ru-RU" sz="1400" dirty="0"/>
              <a:t>- Белёвская пастила.</a:t>
            </a:r>
          </a:p>
          <a:p>
            <a:pPr marL="0" indent="0">
              <a:buNone/>
            </a:pPr>
            <a:r>
              <a:rPr lang="ru-RU" sz="1400" dirty="0"/>
              <a:t> </a:t>
            </a:r>
            <a:r>
              <a:rPr lang="ru-RU" sz="1400" dirty="0" smtClean="0"/>
              <a:t>2</a:t>
            </a:r>
            <a:r>
              <a:rPr lang="ru-RU" sz="1400" dirty="0"/>
              <a:t>) Кто начал производить Белёвскую пастилу в промышленных масштабах?</a:t>
            </a:r>
          </a:p>
          <a:p>
            <a:pPr marL="0" indent="0">
              <a:buNone/>
            </a:pPr>
            <a:r>
              <a:rPr lang="ru-RU" sz="1400" dirty="0" smtClean="0"/>
              <a:t>- </a:t>
            </a:r>
            <a:r>
              <a:rPr lang="ru-RU" sz="1400" dirty="0"/>
              <a:t>Амвросий Прохоров</a:t>
            </a:r>
          </a:p>
          <a:p>
            <a:pPr marL="0" indent="0">
              <a:buNone/>
            </a:pPr>
            <a:r>
              <a:rPr lang="ru-RU" sz="1400" dirty="0"/>
              <a:t> </a:t>
            </a:r>
            <a:r>
              <a:rPr lang="ru-RU" sz="1400" dirty="0" smtClean="0"/>
              <a:t>3) Из каких яблок производится Белёвская пастила?</a:t>
            </a:r>
          </a:p>
          <a:p>
            <a:pPr marL="0" indent="0">
              <a:buNone/>
            </a:pPr>
            <a:r>
              <a:rPr lang="ru-RU" sz="1400" dirty="0" smtClean="0"/>
              <a:t>- </a:t>
            </a:r>
            <a:r>
              <a:rPr lang="ru-RU" sz="1400" dirty="0"/>
              <a:t>А</a:t>
            </a:r>
            <a:r>
              <a:rPr lang="ru-RU" sz="1400" dirty="0" smtClean="0"/>
              <a:t>нтоновские яблоки</a:t>
            </a:r>
          </a:p>
          <a:p>
            <a:pPr marL="0" indent="0">
              <a:buNone/>
            </a:pPr>
            <a:r>
              <a:rPr lang="ru-RU" sz="1400" dirty="0" smtClean="0"/>
              <a:t>4</a:t>
            </a:r>
            <a:r>
              <a:rPr lang="ru-RU" sz="1400" dirty="0"/>
              <a:t>) В каком году Белёвская пастила на выставке садоводов в Санкт-Петербурге завоевала главный приз?</a:t>
            </a:r>
          </a:p>
          <a:p>
            <a:pPr marL="0" indent="0">
              <a:buNone/>
            </a:pPr>
            <a:r>
              <a:rPr lang="ru-RU" sz="1400" dirty="0"/>
              <a:t> </a:t>
            </a:r>
            <a:r>
              <a:rPr lang="ru-RU" sz="1400" dirty="0" smtClean="0"/>
              <a:t>-</a:t>
            </a:r>
            <a:r>
              <a:rPr lang="ru-RU" sz="1400" dirty="0"/>
              <a:t>В 1890 г.</a:t>
            </a:r>
          </a:p>
          <a:p>
            <a:pPr marL="0" indent="0">
              <a:buNone/>
            </a:pPr>
            <a:r>
              <a:rPr lang="ru-RU" sz="1400" dirty="0"/>
              <a:t> </a:t>
            </a:r>
            <a:r>
              <a:rPr lang="ru-RU" sz="1400" dirty="0" smtClean="0"/>
              <a:t>5</a:t>
            </a:r>
            <a:r>
              <a:rPr lang="ru-RU" sz="1400" dirty="0"/>
              <a:t>) Какую основную продукцию вместе с Белёвской пастилой  производят современные заводы Белёвского района?</a:t>
            </a:r>
          </a:p>
          <a:p>
            <a:pPr marL="0" indent="0">
              <a:buNone/>
            </a:pPr>
            <a:r>
              <a:rPr lang="ru-RU" sz="1400" dirty="0"/>
              <a:t> </a:t>
            </a:r>
            <a:r>
              <a:rPr lang="ru-RU" sz="1400" dirty="0" smtClean="0"/>
              <a:t>- </a:t>
            </a:r>
            <a:r>
              <a:rPr lang="ru-RU" sz="1400" dirty="0"/>
              <a:t>Белёвский зефир.</a:t>
            </a:r>
          </a:p>
          <a:p>
            <a:pPr marL="0" indent="0">
              <a:buNone/>
            </a:pPr>
            <a:r>
              <a:rPr lang="ru-RU" sz="1400" dirty="0"/>
              <a:t>- Белёвский мармелад.</a:t>
            </a:r>
          </a:p>
          <a:p>
            <a:pPr marL="0" indent="0">
              <a:buNone/>
            </a:pPr>
            <a:r>
              <a:rPr lang="ru-RU" sz="1400" dirty="0"/>
              <a:t>- Белёвская </a:t>
            </a:r>
            <a:r>
              <a:rPr lang="ru-RU" sz="1400" dirty="0" err="1"/>
              <a:t>хрустила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/>
              <a:t>- Белёвская Смоква.</a:t>
            </a:r>
          </a:p>
          <a:p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dirty="0" smtClean="0"/>
              <a:t>Проверь себя!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21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14231" cy="289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76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Приятного  чаепития!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2493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7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Белёвские кружева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3244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10445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23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0" y="1524000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Белёвская глиняная </a:t>
            </a:r>
          </a:p>
          <a:p>
            <a:pPr marL="0" indent="0">
              <a:buNone/>
            </a:pPr>
            <a:r>
              <a:rPr lang="ru-RU" dirty="0" smtClean="0"/>
              <a:t>               игрушка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64"/>
            <a:ext cx="4569296" cy="600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9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iledebeaute.ru/files/images/pub/part_3/61312/src/1.jpg?500_3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24936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dirty="0" smtClean="0"/>
              <a:t>Старинный </a:t>
            </a:r>
            <a:r>
              <a:rPr lang="ru-RU" dirty="0" err="1" smtClean="0"/>
              <a:t>Белёв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06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Амвросий Павлович </a:t>
            </a:r>
            <a:r>
              <a:rPr lang="ru-RU" dirty="0" smtClean="0"/>
              <a:t>Прохоров </a:t>
            </a:r>
            <a:br>
              <a:rPr lang="ru-RU" dirty="0" smtClean="0"/>
            </a:br>
            <a:r>
              <a:rPr lang="ru-RU" dirty="0" smtClean="0"/>
              <a:t>и его семья.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52" y="1484784"/>
            <a:ext cx="3960440" cy="479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6" descr="http://iledebeaute.ru/files/images/pub/part_3/61312/src/2.jpg?500_400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2814"/>
            <a:ext cx="4536504" cy="3942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5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Дом, в котором жила семья Прохорова.</a:t>
            </a:r>
            <a:endParaRPr lang="ru-RU" dirty="0"/>
          </a:p>
        </p:txBody>
      </p:sp>
      <p:pic>
        <p:nvPicPr>
          <p:cNvPr id="4" name="Объект 3" descr="http://iledebeaute.ru/files/images/pub/part_3/61312/src/3..jpg?500_37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8092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72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341</TotalTime>
  <Words>332</Words>
  <Application>Microsoft Office PowerPoint</Application>
  <PresentationFormat>Экран (4:3)</PresentationFormat>
  <Paragraphs>84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Бумажная</vt:lpstr>
      <vt:lpstr>Презентация PowerPoint</vt:lpstr>
      <vt:lpstr>Белёвская пастила</vt:lpstr>
      <vt:lpstr>Белёвские ножи.</vt:lpstr>
      <vt:lpstr>Презентация PowerPoint</vt:lpstr>
      <vt:lpstr>Белёвские кружева</vt:lpstr>
      <vt:lpstr>Презентация PowerPoint</vt:lpstr>
      <vt:lpstr>Старинный Белёв</vt:lpstr>
      <vt:lpstr>Амвросий Павлович Прохоров  и его семья.</vt:lpstr>
      <vt:lpstr>Дом, в котором жила семья Прохорова.</vt:lpstr>
      <vt:lpstr>Производство пастилы в домашних условиях</vt:lpstr>
      <vt:lpstr>Презентация PowerPoint</vt:lpstr>
      <vt:lpstr>Локомобиль – паровой двигатель XIX в. Использовался на заводе Прохоровых.</vt:lpstr>
      <vt:lpstr>Станки завода</vt:lpstr>
      <vt:lpstr>Старинный рецепт Белёвской пастилы.</vt:lpstr>
      <vt:lpstr>Современное производство пастилы на Белёвском хлебозаводе.</vt:lpstr>
      <vt:lpstr>Пастила Белёвская с ежевикой</vt:lpstr>
      <vt:lpstr> Белёвская пастила Постная</vt:lpstr>
      <vt:lpstr> Белёвская пастила Диетическая</vt:lpstr>
      <vt:lpstr> Белёвская пастила с чёрной смородиной</vt:lpstr>
      <vt:lpstr> Белёвская пастила с вишней</vt:lpstr>
      <vt:lpstr>Белёвская  пастила с корицей</vt:lpstr>
      <vt:lpstr>Белёвская пастила с клюквой</vt:lpstr>
      <vt:lpstr> Белёвская пастила с  грецким орехом</vt:lpstr>
      <vt:lpstr>Белёвская пастила Классическая </vt:lpstr>
      <vt:lpstr> Белёвский зефир с чёрной смородиной</vt:lpstr>
      <vt:lpstr>Зефир Белёвский «Северный» с клюквой</vt:lpstr>
      <vt:lpstr>Белевский  зефир «Классический» </vt:lpstr>
      <vt:lpstr>Сухарики из пастилы «Хрустики»</vt:lpstr>
      <vt:lpstr>Мармелад Клубника</vt:lpstr>
      <vt:lpstr>Продукция  завода д. Богданово Белёвского района «Белёвские сладости»</vt:lpstr>
      <vt:lpstr>Белёвская пастила  Абрикосовая, Грушевая</vt:lpstr>
      <vt:lpstr>Белёвская пастила </vt:lpstr>
      <vt:lpstr>Белёвская пастила Черносмородиновая, Сливовая</vt:lpstr>
      <vt:lpstr>Белёвская Смоква  «Яблочная» </vt:lpstr>
      <vt:lpstr>Белёвская  Хрустила «Абрикосовая»</vt:lpstr>
      <vt:lpstr>Белёвский зефир</vt:lpstr>
      <vt:lpstr>Белёвский зефир</vt:lpstr>
      <vt:lpstr>Белёвский зефир</vt:lpstr>
      <vt:lpstr>Белёвский зефир.</vt:lpstr>
      <vt:lpstr>Белёвский мармелад.</vt:lpstr>
      <vt:lpstr>Белёвский мармелад</vt:lpstr>
      <vt:lpstr>Белёвский мармелад</vt:lpstr>
      <vt:lpstr>Конфеты «Птичка».</vt:lpstr>
      <vt:lpstr>Памятник Тульскому прянику.</vt:lpstr>
      <vt:lpstr>Памятник Тульское  чаепитие.</vt:lpstr>
      <vt:lpstr>Памятник Белёвской пастиле</vt:lpstr>
      <vt:lpstr>Проверь себя!</vt:lpstr>
      <vt:lpstr>Презентация PowerPoint</vt:lpstr>
      <vt:lpstr>Приятного  чаепития!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ШК-ПК</dc:creator>
  <cp:lastModifiedBy>ШК-ПК</cp:lastModifiedBy>
  <cp:revision>29</cp:revision>
  <dcterms:created xsi:type="dcterms:W3CDTF">2018-02-10T17:35:30Z</dcterms:created>
  <dcterms:modified xsi:type="dcterms:W3CDTF">2023-02-23T14:16:39Z</dcterms:modified>
</cp:coreProperties>
</file>