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82" r:id="rId6"/>
    <p:sldId id="267" r:id="rId7"/>
    <p:sldId id="268" r:id="rId8"/>
    <p:sldId id="269" r:id="rId9"/>
    <p:sldId id="270" r:id="rId10"/>
    <p:sldId id="260" r:id="rId11"/>
    <p:sldId id="271" r:id="rId12"/>
    <p:sldId id="284" r:id="rId13"/>
    <p:sldId id="283" r:id="rId14"/>
    <p:sldId id="262" r:id="rId15"/>
    <p:sldId id="273" r:id="rId16"/>
    <p:sldId id="258" r:id="rId17"/>
    <p:sldId id="275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32657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А. Куприн рождественский рассказ «Чудесный доктор»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0268"/>
            <a:ext cx="340799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3" descr="купри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013"/>
            <a:ext cx="3096344" cy="4129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5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41368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Опишите бедственное положение семьи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7"/>
            <a:ext cx="4114800" cy="4526280"/>
          </a:xfrm>
        </p:spPr>
        <p:txBody>
          <a:bodyPr>
            <a:noAutofit/>
          </a:bodyPr>
          <a:lstStyle/>
          <a:p>
            <a:r>
              <a:rPr lang="ru-RU" dirty="0" smtClean="0"/>
              <a:t>Место жительства</a:t>
            </a:r>
          </a:p>
          <a:p>
            <a:r>
              <a:rPr lang="ru-RU" dirty="0" smtClean="0"/>
              <a:t>Еда</a:t>
            </a:r>
          </a:p>
          <a:p>
            <a:r>
              <a:rPr lang="ru-RU" dirty="0" smtClean="0"/>
              <a:t>Болезнь</a:t>
            </a:r>
          </a:p>
          <a:p>
            <a:r>
              <a:rPr lang="ru-RU" dirty="0" smtClean="0"/>
              <a:t>Состояние матери.</a:t>
            </a:r>
          </a:p>
          <a:p>
            <a:r>
              <a:rPr lang="ru-RU" dirty="0" smtClean="0"/>
              <a:t>Что в голосе незнакомца заставило Елизавету Ивановну подчиниться ему?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2"/>
          <a:stretch/>
        </p:blipFill>
        <p:spPr bwMode="auto">
          <a:xfrm>
            <a:off x="4932040" y="980728"/>
            <a:ext cx="3778608" cy="5087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3960440" cy="45262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Какой сюрприз ждал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Мерцаловых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после ухода незнакомца?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Как узнали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Мерцаловы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фамилию своего спасителя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Как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сложились в дальнейшем судьбы членов семьи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Мерцаловых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?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" b="25671"/>
          <a:stretch>
            <a:fillRect/>
          </a:stretch>
        </p:blipFill>
        <p:spPr bwMode="auto">
          <a:xfrm>
            <a:off x="4572000" y="1124744"/>
            <a:ext cx="422317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3529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Укажите верные утверждения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Фамилия чудесного доктора Н. Пирогов.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Действие рассказа происходит в г. Орле.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Эту историю рассказал Куприну Григорий </a:t>
            </a:r>
            <a:r>
              <a:rPr lang="ru-RU" sz="3200" dirty="0" err="1" smtClean="0"/>
              <a:t>Мерцалов</a:t>
            </a:r>
            <a:r>
              <a:rPr lang="ru-RU" sz="3200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В семье </a:t>
            </a:r>
            <a:r>
              <a:rPr lang="ru-RU" sz="3200" dirty="0" err="1" smtClean="0"/>
              <a:t>Мерцаловых</a:t>
            </a:r>
            <a:r>
              <a:rPr lang="ru-RU" sz="3200" dirty="0" smtClean="0"/>
              <a:t> было пятеро детей.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Отец семейства хотел узнать имя чудесного доктора, чтобы вернуть ему долг.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Мать послала Гришу и Володю к барину с письмом.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На грани отчаяния </a:t>
            </a:r>
            <a:r>
              <a:rPr lang="ru-RU" sz="3200" dirty="0" err="1" smtClean="0"/>
              <a:t>Мерцалов</a:t>
            </a:r>
            <a:r>
              <a:rPr lang="ru-RU" sz="3200" dirty="0" smtClean="0"/>
              <a:t> хотел покончить жизнь самоубийством.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5858948"/>
            <a:ext cx="15183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1367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20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32657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А. Куприн рождественский рассказ «Чудесный доктор»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0268"/>
            <a:ext cx="340799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3" descr="купри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013"/>
            <a:ext cx="3096344" cy="4129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5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Проблемные вопросы и задания: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Нужно ли помогать нуждающимся?</a:t>
            </a:r>
          </a:p>
          <a:p>
            <a:r>
              <a:rPr lang="ru-RU" dirty="0" smtClean="0"/>
              <a:t>Знаете ли вы людей, которые помогают или помогали нуждающимся?</a:t>
            </a:r>
          </a:p>
          <a:p>
            <a:r>
              <a:rPr lang="ru-RU" dirty="0" smtClean="0"/>
              <a:t>Почему людей, которые помогают нуждающимся, становится меньше?</a:t>
            </a:r>
          </a:p>
          <a:p>
            <a:r>
              <a:rPr lang="ru-RU" dirty="0" smtClean="0"/>
              <a:t>Что нужно делать, чтобы было меньше бедных людей? </a:t>
            </a:r>
          </a:p>
          <a:p>
            <a:r>
              <a:rPr lang="ru-RU" dirty="0" smtClean="0"/>
              <a:t>Какова идея рассказа? </a:t>
            </a:r>
          </a:p>
        </p:txBody>
      </p:sp>
    </p:spTree>
    <p:extLst>
      <p:ext uri="{BB962C8B-B14F-4D97-AF65-F5344CB8AC3E}">
        <p14:creationId xmlns:p14="http://schemas.microsoft.com/office/powerpoint/2010/main" val="185342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Рецепт профессора Пирогова:</a:t>
            </a:r>
            <a:endParaRPr lang="ru-RU" dirty="0"/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46972" y="1988840"/>
            <a:ext cx="3492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Станешь </a:t>
            </a:r>
          </a:p>
          <a:p>
            <a:pPr algn="ctr"/>
            <a:r>
              <a:rPr lang="ru-RU" sz="3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настоящим человеком, если у тебя в сердце: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572000" y="1412875"/>
            <a:ext cx="3816350" cy="4752975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</a:p>
          <a:p>
            <a:endParaRPr lang="ru-RU" sz="2800" b="1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Сострадание</a:t>
            </a: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Сочувствие	</a:t>
            </a:r>
          </a:p>
          <a:p>
            <a:endParaRPr lang="ru-RU" sz="2800" b="1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Милосердие </a:t>
            </a:r>
          </a:p>
          <a:p>
            <a:pPr marL="0" indent="0">
              <a:buNone/>
            </a:pP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главное, никогда не падать духом!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9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52" y="188640"/>
            <a:ext cx="8280920" cy="148478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Существует мнение, что, чем жизнь тяжелее, тем одни люди становятся черствее, а другие милосерднее.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7"/>
            <a:ext cx="3682752" cy="45262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ЗАДАНИЕ </a:t>
            </a:r>
          </a:p>
          <a:p>
            <a:pPr marL="0" indent="0">
              <a:buNone/>
            </a:pPr>
            <a:r>
              <a:rPr lang="ru-RU" sz="2800" dirty="0" smtClean="0"/>
              <a:t>«Чаши весов».</a:t>
            </a:r>
          </a:p>
          <a:p>
            <a:pPr marL="0" indent="0">
              <a:buNone/>
            </a:pPr>
            <a:r>
              <a:rPr lang="ru-RU" sz="2800" dirty="0" smtClean="0"/>
              <a:t>НА одну чашу мы складываем то, что приносят милосердие, добро и любовь.</a:t>
            </a:r>
          </a:p>
          <a:p>
            <a:pPr marL="0" indent="0">
              <a:buNone/>
            </a:pPr>
            <a:r>
              <a:rPr lang="ru-RU" sz="2800" dirty="0" smtClean="0"/>
              <a:t>НА вторую – что несут зло, обиды, зависть.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50" y="2238947"/>
            <a:ext cx="4639121" cy="3422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4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E3722B-3A5B-489E-B74F-7D34B9F0FCBC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Определение и объяснение употребления тропов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352928" cy="424792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b="1" i="1" u="sng" dirty="0" smtClean="0">
                <a:solidFill>
                  <a:schemeClr val="bg1"/>
                </a:solidFill>
              </a:rPr>
              <a:t>Вставить пропущенные примеры из текста рассказа или термины</a:t>
            </a:r>
            <a:endParaRPr lang="ru-RU" altLang="ru-RU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altLang="ru-RU" b="1" i="1" dirty="0" err="1" smtClean="0"/>
              <a:t>А.И.Куприн</a:t>
            </a:r>
            <a:r>
              <a:rPr lang="ru-RU" altLang="ru-RU" b="1" i="1" dirty="0" smtClean="0"/>
              <a:t> описывает гастрономические изыски ярко, зримо, выделяя детали, подробности. Писатель, главным образом использует </a:t>
            </a:r>
            <a:r>
              <a:rPr lang="ru-RU" alt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гиперболу</a:t>
            </a:r>
            <a:r>
              <a:rPr lang="ru-RU" alt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b="1" dirty="0" smtClean="0"/>
              <a:t>«_______» </a:t>
            </a:r>
            <a:r>
              <a:rPr lang="ru-RU" altLang="ru-RU" b="1" i="1" dirty="0" smtClean="0"/>
              <a:t>и </a:t>
            </a:r>
            <a:r>
              <a:rPr lang="ru-RU" alt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эпитеты</a:t>
            </a:r>
            <a:r>
              <a:rPr lang="ru-RU" alt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b="1" dirty="0" smtClean="0"/>
              <a:t>«_______». </a:t>
            </a:r>
            <a:r>
              <a:rPr lang="ru-RU" altLang="ru-RU" b="1" dirty="0"/>
              <a:t>Эти два тропа передают силу восторга детей, недостижимость для них всего этого великолепия. </a:t>
            </a:r>
            <a:endParaRPr lang="ru-RU" altLang="ru-RU" b="1" i="1" u="sng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554005-8C21-4010-AF90-9A89BFE0F0B4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764704"/>
            <a:ext cx="8424936" cy="52565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i="1" dirty="0" smtClean="0"/>
              <a:t>Усиливают впечатление </a:t>
            </a:r>
            <a:r>
              <a:rPr lang="ru-RU" altLang="ru-RU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ряды однородных членов</a:t>
            </a:r>
            <a:r>
              <a:rPr lang="ru-RU" altLang="ru-RU" sz="3600" b="1" i="1" dirty="0" smtClean="0"/>
              <a:t> для перечисления богатства праздничной картины</a:t>
            </a:r>
            <a:r>
              <a:rPr lang="ru-RU" altLang="ru-RU" sz="3600" b="1" dirty="0" smtClean="0"/>
              <a:t> «_____________». </a:t>
            </a:r>
          </a:p>
          <a:p>
            <a:pPr marL="0" indent="0">
              <a:buNone/>
            </a:pPr>
            <a:r>
              <a:rPr lang="ru-RU" altLang="ru-RU" sz="3600" b="1" dirty="0"/>
              <a:t>В следующем эпизоде картина, созданная </a:t>
            </a:r>
            <a:r>
              <a:rPr lang="ru-RU" altLang="ru-RU" sz="36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рядами однородных членов</a:t>
            </a:r>
            <a:r>
              <a:rPr lang="ru-RU" altLang="ru-RU" sz="3600" b="1" dirty="0"/>
              <a:t>: </a:t>
            </a:r>
            <a:r>
              <a:rPr lang="ru-RU" altLang="ru-RU" sz="3600" b="1" dirty="0" smtClean="0"/>
              <a:t>«____________», </a:t>
            </a:r>
            <a:r>
              <a:rPr lang="ru-RU" altLang="ru-RU" sz="3600" b="1" dirty="0"/>
              <a:t>- сменяется на противоположную: </a:t>
            </a:r>
            <a:r>
              <a:rPr lang="ru-RU" altLang="ru-RU" sz="3600" b="1" dirty="0" smtClean="0"/>
              <a:t>«_____________»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714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486E2-1C2C-4E23-A109-80484AD0AB74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52736"/>
            <a:ext cx="8640960" cy="3744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ru-RU" b="1" dirty="0" smtClean="0"/>
              <a:t>Выразительные </a:t>
            </a:r>
            <a:r>
              <a:rPr lang="ru-RU" alt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эпитеты</a:t>
            </a:r>
            <a:r>
              <a:rPr lang="ru-RU" alt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b="1" dirty="0" smtClean="0"/>
              <a:t>«_______» - ярче помогают увидеть контраст между  богатством и бедностью, радостью и горем. </a:t>
            </a:r>
            <a:r>
              <a:rPr lang="ru-RU" altLang="ru-RU" b="1" dirty="0"/>
              <a:t>Из многоцветного праздничного мира, похожего на рай, мальчики возвращаются в подвал, в тусклую обыденность, напоминающую ад.</a:t>
            </a:r>
          </a:p>
          <a:p>
            <a:pPr eaLnBrk="1" hangingPunct="1">
              <a:buFontTx/>
              <a:buNone/>
            </a:pPr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2965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Рождественский рассказ-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6280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Char char="l"/>
              <a:defRPr/>
            </a:pP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небольшое произведение, в котором повествуется о судьбе, поступках и мыслях героев в соответствии с евангельскими заповедями. Действия таких рассказов приурочено к Рождественским праздникам, в них описываются чудесные, но не фантастические события, которые помогают герою в его трудной судьбе, в безвыходной, казалось бы, ситуации. Эти рассказы всегда имеют счастливый конец.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662" y="544522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Докажите, что рассказ «Чудесный доктор» - рождественский рассказ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57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15953-99E5-4A43-ADAA-FB5781EE22CB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3536"/>
            <a:ext cx="8229600" cy="87120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b="1" dirty="0" smtClean="0">
                <a:solidFill>
                  <a:srgbClr val="990000"/>
                </a:solidFill>
              </a:rPr>
              <a:t>Проверим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340768"/>
            <a:ext cx="8229600" cy="4526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altLang="ru-RU" sz="2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А.И.Куприн</a:t>
            </a:r>
            <a:r>
              <a:rPr lang="ru-RU" alt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описывает гастрономические изыски ярко, зримо, выделяя детали, подробности. Писатель, главным образом использует </a:t>
            </a:r>
            <a:r>
              <a:rPr lang="ru-RU" altLang="ru-RU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гиперболу</a:t>
            </a:r>
            <a:r>
              <a:rPr lang="ru-RU" alt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«… целые горы красных крепких яблок и апельсинов, правильные пирамиды мандаринов» и </a:t>
            </a:r>
            <a:r>
              <a:rPr lang="ru-RU" altLang="ru-RU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эпитеты</a:t>
            </a:r>
            <a:r>
              <a:rPr lang="ru-RU" alt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«яблоки красные, крепкие, мандарины</a:t>
            </a:r>
            <a:r>
              <a:rPr lang="ru-RU" altLang="ru-RU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нежно золотившиеся, сочные окорока с толстым слоем розоватого </a:t>
            </a:r>
            <a:r>
              <a:rPr lang="ru-RU" alt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сала». </a:t>
            </a:r>
            <a:r>
              <a:rPr lang="ru-RU" altLang="ru-RU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Эти два тропа передают силу восторга детей, недостижимость для них всего этого великолепия. </a:t>
            </a:r>
            <a:endParaRPr lang="ru-RU" altLang="ru-RU" sz="28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/>
            <a:endParaRPr lang="ru-RU" altLang="ru-RU" sz="2800" b="1" u="sng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/>
            <a:endParaRPr lang="ru-RU" altLang="ru-RU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A2E01C-0FE4-46B4-9687-D59FBAE2464B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332656"/>
            <a:ext cx="8496944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Усиливают впечатление </a:t>
            </a:r>
            <a:r>
              <a:rPr lang="ru-RU" alt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ряды однородных членов</a:t>
            </a:r>
            <a:r>
              <a:rPr lang="ru-RU" alt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для перечисления богатства праздничной картины «уродливо разинув рты и выпучив глаза, огромные копченые и маринованные </a:t>
            </a:r>
            <a:r>
              <a:rPr lang="ru-RU" alt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рыбы». В следующем эпизоде картина, созданная </a:t>
            </a:r>
            <a:r>
              <a:rPr lang="ru-RU" altLang="ru-RU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рядами однородных членов</a:t>
            </a:r>
            <a:r>
              <a:rPr lang="ru-RU" alt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</a:t>
            </a:r>
            <a:r>
              <a:rPr lang="ru-RU" alt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«прекрасные </a:t>
            </a:r>
            <a:r>
              <a:rPr lang="ru-RU" alt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магазины, сияющие елки, рысаки, визг полозьев, праздничное оживление толпы, веселый гул окриков и разговоров, разрумяненные морозом смеющиеся лица нарядных </a:t>
            </a:r>
            <a:r>
              <a:rPr lang="ru-RU" alt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дам», </a:t>
            </a:r>
            <a:r>
              <a:rPr lang="ru-RU" alt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- сменяется на противоположную: </a:t>
            </a:r>
            <a:r>
              <a:rPr lang="ru-RU" alt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«пустыри</a:t>
            </a:r>
            <a:r>
              <a:rPr lang="ru-RU" alt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кривые, узкие переулки, мрачные, неосвещенные косогоры , ветхий дом, тесный и грязный двор, помойная яма, подвал </a:t>
            </a:r>
            <a:r>
              <a:rPr lang="ru-RU" alt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темнота» </a:t>
            </a:r>
            <a:endParaRPr lang="ru-RU" altLang="ru-RU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eaLnBrk="1" hangingPunct="1">
              <a:buNone/>
            </a:pPr>
            <a:endParaRPr lang="ru-RU" altLang="ru-RU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59A018-FCEC-4F05-AD4C-EE8573485997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60648"/>
            <a:ext cx="8424936" cy="63367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alt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Выразительные </a:t>
            </a:r>
            <a:r>
              <a:rPr lang="ru-RU" altLang="ru-RU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эпитеты</a:t>
            </a:r>
            <a:r>
              <a:rPr lang="ru-RU" alt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ru-RU" alt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магазины «прекрасные», елки «сияющие», оживление «праздничное» переулки «кривые», косогоры «мрачные», дом «ветхий», покоившийся» - ярче помогают увидеть контраст между  богатством и бедностью, радостью и горем</a:t>
            </a:r>
            <a:r>
              <a:rPr lang="ru-RU" altLang="ru-RU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Из многоцветного праздничного мира, похожего на рай, мальчики возвращаются в подвал, в тусклую обыденность, напоминающую ад.</a:t>
            </a:r>
            <a:endParaRPr lang="ru-RU" altLang="ru-RU" sz="36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/>
            <a:endParaRPr lang="ru-RU" altLang="ru-R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какой исторической личности рассказ «Чудесный доктор»?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6280"/>
          </a:xfrm>
        </p:spPr>
        <p:txBody>
          <a:bodyPr/>
          <a:lstStyle/>
          <a:p>
            <a:r>
              <a:rPr lang="ru-RU" dirty="0" smtClean="0"/>
              <a:t>Следующий рассказ не есть плод досужего вымысла. Все описанное мною действительно произошло в Киеве лет около тридцати тому назад и до сих пор свято, до мельчайших подробностей, сохраняется в преданиях моего семейства, о котором пойдет речь.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А. Куприн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9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Николай Иванович Пирогов</a:t>
            </a:r>
            <a:br>
              <a:rPr lang="ru-RU" dirty="0" smtClean="0"/>
            </a:br>
            <a:r>
              <a:rPr lang="ru-RU" dirty="0" smtClean="0"/>
              <a:t>(1810-1881)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4042792" cy="473509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Хирург</a:t>
            </a:r>
          </a:p>
          <a:p>
            <a:r>
              <a:rPr lang="ru-RU" dirty="0" smtClean="0"/>
              <a:t>Анатом</a:t>
            </a:r>
          </a:p>
          <a:p>
            <a:r>
              <a:rPr lang="ru-RU" dirty="0" smtClean="0"/>
              <a:t>Педагог</a:t>
            </a:r>
          </a:p>
          <a:p>
            <a:r>
              <a:rPr lang="ru-RU" dirty="0" smtClean="0"/>
              <a:t>Общественный деятель</a:t>
            </a:r>
          </a:p>
          <a:p>
            <a:r>
              <a:rPr lang="ru-RU" dirty="0" smtClean="0"/>
              <a:t>Основоположник военно-полевой хирургии</a:t>
            </a:r>
          </a:p>
          <a:p>
            <a:r>
              <a:rPr lang="ru-RU" dirty="0" smtClean="0"/>
              <a:t>Член-корреспондент Петербургской АН</a:t>
            </a:r>
          </a:p>
          <a:p>
            <a:r>
              <a:rPr lang="ru-RU" dirty="0" smtClean="0"/>
              <a:t>Участник трех войн</a:t>
            </a:r>
          </a:p>
          <a:p>
            <a:r>
              <a:rPr lang="ru-RU" dirty="0" smtClean="0"/>
              <a:t>Произвел первую операцию под наркозом на поле боя в 1847году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15" y="1556792"/>
            <a:ext cx="44894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0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32657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А. Куприн рождественский рассказ «Чудесный доктор»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0268"/>
            <a:ext cx="340799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3" descr="купри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013"/>
            <a:ext cx="3096344" cy="4129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5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Вопросы по сюжету: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9896"/>
            <a:ext cx="4762872" cy="452628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каком городе происходит действие рассказа?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Как мальчики оказались у витрины магазина?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каком празднике напоминает украшенный город?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1" b="4017"/>
          <a:stretch/>
        </p:blipFill>
        <p:spPr bwMode="auto">
          <a:xfrm>
            <a:off x="5076056" y="1412776"/>
            <a:ext cx="3688722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3816424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Как </a:t>
            </a:r>
            <a:r>
              <a:rPr lang="ru-RU" dirty="0">
                <a:latin typeface="Times New Roman"/>
                <a:ea typeface="Calibri"/>
              </a:rPr>
              <a:t>далеко от освещенного огнями центра живут мальчики?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Как </a:t>
            </a:r>
            <a:r>
              <a:rPr lang="ru-RU" dirty="0">
                <a:latin typeface="Times New Roman"/>
                <a:ea typeface="Calibri"/>
              </a:rPr>
              <a:t>давно семья </a:t>
            </a:r>
            <a:r>
              <a:rPr lang="ru-RU" dirty="0" err="1">
                <a:latin typeface="Times New Roman"/>
                <a:ea typeface="Calibri"/>
              </a:rPr>
              <a:t>Мерцаловых</a:t>
            </a:r>
            <a:r>
              <a:rPr lang="ru-RU" dirty="0">
                <a:latin typeface="Times New Roman"/>
                <a:ea typeface="Calibri"/>
              </a:rPr>
              <a:t> оказалась в бедственном положении?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Сколько </a:t>
            </a:r>
            <a:r>
              <a:rPr lang="ru-RU" dirty="0">
                <a:latin typeface="Times New Roman"/>
                <a:ea typeface="Calibri"/>
              </a:rPr>
              <a:t>детей в семье</a:t>
            </a:r>
            <a:r>
              <a:rPr lang="ru-RU" dirty="0" smtClean="0">
                <a:latin typeface="Times New Roman"/>
                <a:ea typeface="Calibri"/>
              </a:rPr>
              <a:t>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79453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Отец семейства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46237"/>
            <a:ext cx="4402832" cy="45262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Имя</a:t>
            </a:r>
          </a:p>
          <a:p>
            <a:r>
              <a:rPr lang="ru-RU" sz="2800" dirty="0" smtClean="0"/>
              <a:t>Описание</a:t>
            </a:r>
          </a:p>
          <a:p>
            <a:r>
              <a:rPr lang="ru-RU" sz="2800" dirty="0" smtClean="0"/>
              <a:t>Работа.</a:t>
            </a:r>
            <a:r>
              <a:rPr lang="ru-RU" sz="28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(С </a:t>
            </a: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чего начались беды семьи</a:t>
            </a:r>
            <a:r>
              <a:rPr lang="ru-RU" sz="28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?)</a:t>
            </a:r>
          </a:p>
          <a:p>
            <a:r>
              <a:rPr lang="ru-RU" sz="2800" dirty="0" smtClean="0"/>
              <a:t>Отношение к семье.</a:t>
            </a:r>
          </a:p>
          <a:p>
            <a:r>
              <a:rPr lang="ru-RU" sz="2800" dirty="0" smtClean="0"/>
              <a:t>Попытки решить проблемы.</a:t>
            </a:r>
          </a:p>
          <a:p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Что прочла жена в глазах вернувшегося домой мужа</a:t>
            </a:r>
            <a:r>
              <a:rPr lang="ru-RU" sz="28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60032" y="1412776"/>
            <a:ext cx="3810000" cy="509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3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Чудеса начинаются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066455"/>
            <a:ext cx="4953559" cy="4526280"/>
          </a:xfrm>
        </p:spPr>
        <p:txBody>
          <a:bodyPr>
            <a:noAutofit/>
          </a:bodyPr>
          <a:lstStyle/>
          <a:p>
            <a:pPr lvl="0">
              <a:buClr>
                <a:srgbClr val="873624"/>
              </a:buClr>
            </a:pP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Какова была главная цель блужданий </a:t>
            </a:r>
            <a:r>
              <a:rPr lang="ru-RU" sz="2800" dirty="0" err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Мерцалова</a:t>
            </a: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по городу? </a:t>
            </a:r>
          </a:p>
          <a:p>
            <a:pPr lvl="0">
              <a:buClr>
                <a:srgbClr val="873624"/>
              </a:buClr>
            </a:pP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Где оказался неожиданно для себя </a:t>
            </a:r>
            <a:r>
              <a:rPr lang="ru-RU" sz="2800" dirty="0" err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Мерцалов</a:t>
            </a: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? </a:t>
            </a:r>
          </a:p>
          <a:p>
            <a:pPr lvl="0">
              <a:buClr>
                <a:srgbClr val="873624"/>
              </a:buClr>
            </a:pP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Какая страшная мысль пришла ему в голову</a:t>
            </a:r>
            <a:r>
              <a:rPr lang="ru-RU" sz="28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?</a:t>
            </a: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dirty="0" smtClean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buClr>
                <a:srgbClr val="873624"/>
              </a:buClr>
            </a:pPr>
            <a:r>
              <a:rPr lang="ru-RU" sz="28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в словах незнакомца привело </a:t>
            </a:r>
            <a:r>
              <a:rPr lang="ru-RU" sz="2800" dirty="0" err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Мерцалова</a:t>
            </a: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в состояние «отчаянной злобы</a:t>
            </a:r>
            <a:r>
              <a:rPr lang="ru-RU" sz="28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»?</a:t>
            </a:r>
          </a:p>
          <a:p>
            <a:pPr lvl="0">
              <a:buClr>
                <a:srgbClr val="873624"/>
              </a:buClr>
            </a:pPr>
            <a:r>
              <a:rPr lang="ru-RU" sz="28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Почему </a:t>
            </a:r>
            <a:r>
              <a:rPr lang="ru-RU" sz="2800" dirty="0" err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Мерцалов</a:t>
            </a:r>
            <a:r>
              <a:rPr lang="ru-RU" sz="28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доверился незнакомцу? </a:t>
            </a:r>
            <a:endParaRPr lang="ru-RU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5"/>
          <a:stretch/>
        </p:blipFill>
        <p:spPr bwMode="auto">
          <a:xfrm>
            <a:off x="5277087" y="1772817"/>
            <a:ext cx="3661636" cy="331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0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162</TotalTime>
  <Words>880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А. Куприн рождественский рассказ «Чудесный доктор»</vt:lpstr>
      <vt:lpstr>Рождественский рассказ- </vt:lpstr>
      <vt:lpstr>О какой исторической личности рассказ «Чудесный доктор»?</vt:lpstr>
      <vt:lpstr>Николай Иванович Пирогов (1810-1881)</vt:lpstr>
      <vt:lpstr>А. Куприн рождественский рассказ «Чудесный доктор»</vt:lpstr>
      <vt:lpstr>Вопросы по сюжету:</vt:lpstr>
      <vt:lpstr>Презентация PowerPoint</vt:lpstr>
      <vt:lpstr>Отец семейства</vt:lpstr>
      <vt:lpstr>Чудеса начинаются</vt:lpstr>
      <vt:lpstr>Опишите бедственное положение семьи</vt:lpstr>
      <vt:lpstr>Презентация PowerPoint</vt:lpstr>
      <vt:lpstr>Презентация PowerPoint</vt:lpstr>
      <vt:lpstr>А. Куприн рождественский рассказ «Чудесный доктор»</vt:lpstr>
      <vt:lpstr>Проблемные вопросы и задания:</vt:lpstr>
      <vt:lpstr>Презентация PowerPoint</vt:lpstr>
      <vt:lpstr>Существует мнение, что, чем жизнь тяжелее, тем одни люди становятся черствее, а другие милосерднее.</vt:lpstr>
      <vt:lpstr>Определение и объяснение употребления тропов</vt:lpstr>
      <vt:lpstr>Презентация PowerPoint</vt:lpstr>
      <vt:lpstr>Презентация PowerPoint</vt:lpstr>
      <vt:lpstr>Проверим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987</cp:lastModifiedBy>
  <cp:revision>19</cp:revision>
  <dcterms:created xsi:type="dcterms:W3CDTF">2016-01-07T08:41:42Z</dcterms:created>
  <dcterms:modified xsi:type="dcterms:W3CDTF">2021-02-15T16:51:51Z</dcterms:modified>
</cp:coreProperties>
</file>